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Lato" charset="1" panose="020F0502020204030203"/>
      <p:regular r:id="rId8"/>
    </p:embeddedFont>
    <p:embeddedFont>
      <p:font typeface="Lato Bold" charset="1" panose="020F0802020204030203"/>
      <p:regular r:id="rId9"/>
    </p:embeddedFont>
    <p:embeddedFont>
      <p:font typeface="Lato Italics" charset="1" panose="020F0502020204030203"/>
      <p:regular r:id="rId10"/>
    </p:embeddedFont>
    <p:embeddedFont>
      <p:font typeface="Lato Bold Italics" charset="1" panose="020F0802020204030203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Lato Heavy" charset="1" panose="020F0502020204030203"/>
      <p:regular r:id="rId16"/>
    </p:embeddedFont>
    <p:embeddedFont>
      <p:font typeface="Lato Heavy Bold" charset="1" panose="020F0502020204030203"/>
      <p:regular r:id="rId17"/>
    </p:embeddedFont>
    <p:embeddedFont>
      <p:font typeface="Lato Heavy Italics" charset="1" panose="020F0502020204030203"/>
      <p:regular r:id="rId18"/>
    </p:embeddedFont>
    <p:embeddedFont>
      <p:font typeface="Lato Heavy Bold Italics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.png" Type="http://schemas.openxmlformats.org/officeDocument/2006/relationships/image"/><Relationship Id="rId7" Target="../media/image11.gif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gif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gif" Type="http://schemas.openxmlformats.org/officeDocument/2006/relationships/image"/><Relationship Id="rId8" Target="../media/image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4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11.gif" Type="http://schemas.openxmlformats.org/officeDocument/2006/relationships/image"/><Relationship Id="rId9" Target="../media/image21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0"/>
            <a:ext cx="18288000" cy="11207931"/>
          </a:xfrm>
          <a:custGeom>
            <a:avLst/>
            <a:gdLst/>
            <a:ahLst/>
            <a:cxnLst/>
            <a:rect r="r" b="b" t="t" l="l"/>
            <a:pathLst>
              <a:path h="11207931" w="18288000">
                <a:moveTo>
                  <a:pt x="0" y="0"/>
                </a:moveTo>
                <a:lnTo>
                  <a:pt x="18288000" y="0"/>
                </a:lnTo>
                <a:lnTo>
                  <a:pt x="18288000" y="11207932"/>
                </a:lnTo>
                <a:lnTo>
                  <a:pt x="0" y="1120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81000"/>
                  </a:srgbClr>
                </a:gs>
                <a:gs pos="100000">
                  <a:srgbClr val="004AAD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30924"/>
            <a:ext cx="18447808" cy="9425153"/>
          </a:xfrm>
          <a:custGeom>
            <a:avLst/>
            <a:gdLst/>
            <a:ahLst/>
            <a:cxnLst/>
            <a:rect r="r" b="b" t="t" l="l"/>
            <a:pathLst>
              <a:path h="9425153" w="18447808">
                <a:moveTo>
                  <a:pt x="0" y="0"/>
                </a:moveTo>
                <a:lnTo>
                  <a:pt x="18447808" y="0"/>
                </a:lnTo>
                <a:lnTo>
                  <a:pt x="18447808" y="9425152"/>
                </a:lnTo>
                <a:lnTo>
                  <a:pt x="0" y="942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3" y="168471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3"/>
                </a:lnTo>
                <a:lnTo>
                  <a:pt x="0" y="136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0" r="0" b="-8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18908" y="2034012"/>
            <a:ext cx="2932730" cy="4114800"/>
          </a:xfrm>
          <a:custGeom>
            <a:avLst/>
            <a:gdLst/>
            <a:ahLst/>
            <a:cxnLst/>
            <a:rect r="r" b="b" t="t" l="l"/>
            <a:pathLst>
              <a:path h="4114800" w="2932730">
                <a:moveTo>
                  <a:pt x="0" y="0"/>
                </a:moveTo>
                <a:lnTo>
                  <a:pt x="2932730" y="0"/>
                </a:lnTo>
                <a:lnTo>
                  <a:pt x="2932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59435" y="2807457"/>
            <a:ext cx="11769130" cy="2796609"/>
            <a:chOff x="0" y="0"/>
            <a:chExt cx="15692173" cy="37288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0483"/>
              <a:ext cx="15557360" cy="2363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48"/>
                </a:lnSpc>
              </a:pPr>
              <a:r>
                <a:rPr lang="en-US" sz="11972">
                  <a:solidFill>
                    <a:srgbClr val="120052"/>
                  </a:solidFill>
                  <a:latin typeface="Oswald Bold"/>
                </a:rPr>
                <a:t>FLEXIMED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79834"/>
              <a:ext cx="15624766" cy="548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0"/>
                </a:lnSpc>
              </a:pPr>
              <a:r>
                <a:rPr lang="en-US" sz="2474" spc="116">
                  <a:solidFill>
                    <a:srgbClr val="FFFFFF"/>
                  </a:solidFill>
                  <a:latin typeface="Lato Heavy Bold"/>
                </a:rPr>
                <a:t>THE MEDICAL HEALTH APP FOR EVERYONE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15692173" cy="412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7"/>
                </a:lnSpc>
              </a:pPr>
              <a:r>
                <a:rPr lang="en-US" sz="2099" spc="325">
                  <a:solidFill>
                    <a:srgbClr val="FFFFFF"/>
                  </a:solidFill>
                  <a:latin typeface="Lato Bold"/>
                </a:rPr>
                <a:t>GROUP ASSESSMENT BY BASIL, MAXENE, AND PATRICK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84296" y="-1028726"/>
            <a:ext cx="18103704" cy="14845037"/>
          </a:xfrm>
          <a:custGeom>
            <a:avLst/>
            <a:gdLst/>
            <a:ahLst/>
            <a:cxnLst/>
            <a:rect r="r" b="b" t="t" l="l"/>
            <a:pathLst>
              <a:path h="14845037" w="18103704">
                <a:moveTo>
                  <a:pt x="18103704" y="0"/>
                </a:moveTo>
                <a:lnTo>
                  <a:pt x="0" y="0"/>
                </a:lnTo>
                <a:lnTo>
                  <a:pt x="0" y="14845037"/>
                </a:lnTo>
                <a:lnTo>
                  <a:pt x="18103704" y="14845037"/>
                </a:lnTo>
                <a:lnTo>
                  <a:pt x="181037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3911" y="2377289"/>
            <a:ext cx="7651153" cy="7456397"/>
          </a:xfrm>
          <a:custGeom>
            <a:avLst/>
            <a:gdLst/>
            <a:ahLst/>
            <a:cxnLst/>
            <a:rect r="r" b="b" t="t" l="l"/>
            <a:pathLst>
              <a:path h="7456397" w="7651153">
                <a:moveTo>
                  <a:pt x="0" y="0"/>
                </a:moveTo>
                <a:lnTo>
                  <a:pt x="7651153" y="0"/>
                </a:lnTo>
                <a:lnTo>
                  <a:pt x="7651153" y="7456397"/>
                </a:lnTo>
                <a:lnTo>
                  <a:pt x="0" y="7456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8935" y="4306988"/>
            <a:ext cx="6081104" cy="4705708"/>
          </a:xfrm>
          <a:custGeom>
            <a:avLst/>
            <a:gdLst/>
            <a:ahLst/>
            <a:cxnLst/>
            <a:rect r="r" b="b" t="t" l="l"/>
            <a:pathLst>
              <a:path h="4705708" w="6081104">
                <a:moveTo>
                  <a:pt x="0" y="0"/>
                </a:moveTo>
                <a:lnTo>
                  <a:pt x="6081105" y="0"/>
                </a:lnTo>
                <a:lnTo>
                  <a:pt x="6081105" y="4705708"/>
                </a:lnTo>
                <a:lnTo>
                  <a:pt x="0" y="4705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54865" y="1706368"/>
            <a:ext cx="4399120" cy="4399120"/>
          </a:xfrm>
          <a:custGeom>
            <a:avLst/>
            <a:gdLst/>
            <a:ahLst/>
            <a:cxnLst/>
            <a:rect r="r" b="b" t="t" l="l"/>
            <a:pathLst>
              <a:path h="4399120" w="4399120">
                <a:moveTo>
                  <a:pt x="0" y="0"/>
                </a:moveTo>
                <a:lnTo>
                  <a:pt x="4399120" y="0"/>
                </a:lnTo>
                <a:lnTo>
                  <a:pt x="4399120" y="4399120"/>
                </a:lnTo>
                <a:lnTo>
                  <a:pt x="0" y="4399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8675" y="3432658"/>
            <a:ext cx="5825642" cy="5825642"/>
          </a:xfrm>
          <a:custGeom>
            <a:avLst/>
            <a:gdLst/>
            <a:ahLst/>
            <a:cxnLst/>
            <a:rect r="r" b="b" t="t" l="l"/>
            <a:pathLst>
              <a:path h="5825642" w="5825642">
                <a:moveTo>
                  <a:pt x="0" y="0"/>
                </a:moveTo>
                <a:lnTo>
                  <a:pt x="5825642" y="0"/>
                </a:lnTo>
                <a:lnTo>
                  <a:pt x="5825642" y="5825642"/>
                </a:lnTo>
                <a:lnTo>
                  <a:pt x="0" y="5825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9910" y="801139"/>
            <a:ext cx="6124369" cy="1124657"/>
          </a:xfrm>
          <a:custGeom>
            <a:avLst/>
            <a:gdLst/>
            <a:ahLst/>
            <a:cxnLst/>
            <a:rect r="r" b="b" t="t" l="l"/>
            <a:pathLst>
              <a:path h="1124657" w="6124369">
                <a:moveTo>
                  <a:pt x="0" y="0"/>
                </a:moveTo>
                <a:lnTo>
                  <a:pt x="6124369" y="0"/>
                </a:lnTo>
                <a:lnTo>
                  <a:pt x="6124369" y="1124657"/>
                </a:lnTo>
                <a:lnTo>
                  <a:pt x="0" y="11246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04259" y="944368"/>
            <a:ext cx="8356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swald"/>
              </a:rPr>
              <a:t>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430" y="1948028"/>
            <a:ext cx="18391430" cy="7423450"/>
          </a:xfrm>
          <a:custGeom>
            <a:avLst/>
            <a:gdLst/>
            <a:ahLst/>
            <a:cxnLst/>
            <a:rect r="r" b="b" t="t" l="l"/>
            <a:pathLst>
              <a:path h="7423450" w="18391430">
                <a:moveTo>
                  <a:pt x="0" y="0"/>
                </a:moveTo>
                <a:lnTo>
                  <a:pt x="18391430" y="0"/>
                </a:lnTo>
                <a:lnTo>
                  <a:pt x="18391430" y="7423449"/>
                </a:lnTo>
                <a:lnTo>
                  <a:pt x="0" y="742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4764" y="3026209"/>
            <a:ext cx="5526840" cy="5902451"/>
          </a:xfrm>
          <a:custGeom>
            <a:avLst/>
            <a:gdLst/>
            <a:ahLst/>
            <a:cxnLst/>
            <a:rect r="r" b="b" t="t" l="l"/>
            <a:pathLst>
              <a:path h="5902451" w="5526840">
                <a:moveTo>
                  <a:pt x="0" y="0"/>
                </a:moveTo>
                <a:lnTo>
                  <a:pt x="5526840" y="0"/>
                </a:lnTo>
                <a:lnTo>
                  <a:pt x="5526840" y="5902451"/>
                </a:lnTo>
                <a:lnTo>
                  <a:pt x="0" y="590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0" r="0" b="-82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3288171"/>
            <a:ext cx="6674809" cy="1804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03430" y="-113953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0" y="0"/>
                </a:moveTo>
                <a:lnTo>
                  <a:pt x="3583617" y="0"/>
                </a:lnTo>
                <a:lnTo>
                  <a:pt x="3583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921" y="3663152"/>
            <a:ext cx="8368079" cy="3742814"/>
          </a:xfrm>
          <a:custGeom>
            <a:avLst/>
            <a:gdLst/>
            <a:ahLst/>
            <a:cxnLst/>
            <a:rect r="r" b="b" t="t" l="l"/>
            <a:pathLst>
              <a:path h="3742814" w="8368079">
                <a:moveTo>
                  <a:pt x="0" y="0"/>
                </a:moveTo>
                <a:lnTo>
                  <a:pt x="8368079" y="0"/>
                </a:lnTo>
                <a:lnTo>
                  <a:pt x="8368079" y="3742814"/>
                </a:lnTo>
                <a:lnTo>
                  <a:pt x="0" y="37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85721"/>
            <a:ext cx="667480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INTRODUCTION TO FLEXIMED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8531" y="4593171"/>
            <a:ext cx="7282859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20052"/>
                </a:solidFill>
                <a:latin typeface="Oswald"/>
              </a:rPr>
              <a:t>Fleximed is a health app where people can access their needed medical services on their phone.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330549"/>
            <a:ext cx="530225" cy="53022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31884" y="1997145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2"/>
                </a:lnTo>
                <a:lnTo>
                  <a:pt x="0" y="1197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1884" y="3473534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1884" y="4946792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31884" y="6420050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2"/>
                </a:lnTo>
                <a:lnTo>
                  <a:pt x="0" y="1197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30424" y="2713791"/>
            <a:ext cx="6628876" cy="6544509"/>
          </a:xfrm>
          <a:custGeom>
            <a:avLst/>
            <a:gdLst/>
            <a:ahLst/>
            <a:cxnLst/>
            <a:rect r="r" b="b" t="t" l="l"/>
            <a:pathLst>
              <a:path h="6544509" w="6628876">
                <a:moveTo>
                  <a:pt x="0" y="0"/>
                </a:moveTo>
                <a:lnTo>
                  <a:pt x="6628876" y="0"/>
                </a:lnTo>
                <a:lnTo>
                  <a:pt x="6628876" y="6544509"/>
                </a:lnTo>
                <a:lnTo>
                  <a:pt x="0" y="6544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806938"/>
            <a:ext cx="530225" cy="5302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280196"/>
            <a:ext cx="530225" cy="5302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6753454"/>
            <a:ext cx="530225" cy="5302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66952">
            <a:off x="11675840" y="1289263"/>
            <a:ext cx="2573533" cy="120956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0" r="0" b="-82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0" y="6772475"/>
            <a:ext cx="3514525" cy="3514525"/>
          </a:xfrm>
          <a:custGeom>
            <a:avLst/>
            <a:gdLst/>
            <a:ahLst/>
            <a:cxnLst/>
            <a:rect r="r" b="b" t="t" l="l"/>
            <a:pathLst>
              <a:path h="3514525" w="3514525">
                <a:moveTo>
                  <a:pt x="3514525" y="0"/>
                </a:moveTo>
                <a:lnTo>
                  <a:pt x="0" y="0"/>
                </a:lnTo>
                <a:lnTo>
                  <a:pt x="0" y="3514525"/>
                </a:lnTo>
                <a:lnTo>
                  <a:pt x="3514525" y="3514525"/>
                </a:lnTo>
                <a:lnTo>
                  <a:pt x="35145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0398" y="2260699"/>
            <a:ext cx="46333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Lack of physical examination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0398" y="3718052"/>
            <a:ext cx="26152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Technical Issues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52500"/>
            <a:ext cx="100018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LIMITATIONS OF HEALTH APPS IN GENERAL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7415" y="5213521"/>
            <a:ext cx="574923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Challenges with insurance coverage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7415" y="6686779"/>
            <a:ext cx="679817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Inadequate ability to address emergencies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3284" y="5763711"/>
            <a:ext cx="5516752" cy="4995168"/>
          </a:xfrm>
          <a:custGeom>
            <a:avLst/>
            <a:gdLst/>
            <a:ahLst/>
            <a:cxnLst/>
            <a:rect r="r" b="b" t="t" l="l"/>
            <a:pathLst>
              <a:path h="4995168" w="5516752">
                <a:moveTo>
                  <a:pt x="0" y="0"/>
                </a:moveTo>
                <a:lnTo>
                  <a:pt x="5516752" y="0"/>
                </a:lnTo>
                <a:lnTo>
                  <a:pt x="5516752" y="4995168"/>
                </a:lnTo>
                <a:lnTo>
                  <a:pt x="0" y="499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375659" y="2974490"/>
            <a:ext cx="45655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80067" y="548136"/>
            <a:ext cx="5079966" cy="9190728"/>
          </a:xfrm>
          <a:custGeom>
            <a:avLst/>
            <a:gdLst/>
            <a:ahLst/>
            <a:cxnLst/>
            <a:rect r="r" b="b" t="t" l="l"/>
            <a:pathLst>
              <a:path h="9190728" w="5079966">
                <a:moveTo>
                  <a:pt x="0" y="0"/>
                </a:moveTo>
                <a:lnTo>
                  <a:pt x="5079966" y="0"/>
                </a:lnTo>
                <a:lnTo>
                  <a:pt x="5079966" y="9190728"/>
                </a:lnTo>
                <a:lnTo>
                  <a:pt x="0" y="919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0430" y="-620213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0" r="0" b="-8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367519"/>
            <a:ext cx="7315200" cy="1729047"/>
          </a:xfrm>
          <a:custGeom>
            <a:avLst/>
            <a:gdLst/>
            <a:ahLst/>
            <a:cxnLst/>
            <a:rect r="r" b="b" t="t" l="l"/>
            <a:pathLst>
              <a:path h="1729047" w="7315200">
                <a:moveTo>
                  <a:pt x="0" y="0"/>
                </a:moveTo>
                <a:lnTo>
                  <a:pt x="7315200" y="0"/>
                </a:lnTo>
                <a:lnTo>
                  <a:pt x="7315200" y="1729047"/>
                </a:lnTo>
                <a:lnTo>
                  <a:pt x="0" y="17290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9181" y="3590693"/>
            <a:ext cx="645423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Offers scheduling for in-home physical checkups by medical professionals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52500"/>
            <a:ext cx="8668797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WHAT FLEXIMED OFFERS TO COMBAT HEALTH APP LIMITATIONS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5447780"/>
            <a:ext cx="7315200" cy="1729047"/>
          </a:xfrm>
          <a:custGeom>
            <a:avLst/>
            <a:gdLst/>
            <a:ahLst/>
            <a:cxnLst/>
            <a:rect r="r" b="b" t="t" l="l"/>
            <a:pathLst>
              <a:path h="1729047" w="7315200">
                <a:moveTo>
                  <a:pt x="0" y="0"/>
                </a:moveTo>
                <a:lnTo>
                  <a:pt x="7315200" y="0"/>
                </a:lnTo>
                <a:lnTo>
                  <a:pt x="7315200" y="1729048"/>
                </a:lnTo>
                <a:lnTo>
                  <a:pt x="0" y="17290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529253"/>
            <a:ext cx="7315200" cy="1729047"/>
          </a:xfrm>
          <a:custGeom>
            <a:avLst/>
            <a:gdLst/>
            <a:ahLst/>
            <a:cxnLst/>
            <a:rect r="r" b="b" t="t" l="l"/>
            <a:pathLst>
              <a:path h="1729047" w="7315200">
                <a:moveTo>
                  <a:pt x="0" y="0"/>
                </a:moveTo>
                <a:lnTo>
                  <a:pt x="7315200" y="0"/>
                </a:lnTo>
                <a:lnTo>
                  <a:pt x="7315200" y="1729047"/>
                </a:lnTo>
                <a:lnTo>
                  <a:pt x="0" y="17290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2288" y="7831801"/>
            <a:ext cx="575232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Facilitates appointment scheduling process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6793" y="5670954"/>
            <a:ext cx="536331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20052"/>
                </a:solidFill>
                <a:latin typeface="Oswald"/>
              </a:rPr>
              <a:t>Highly secure mobile service to protect user information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5254"/>
            <a:ext cx="18288000" cy="10906298"/>
          </a:xfrm>
          <a:custGeom>
            <a:avLst/>
            <a:gdLst/>
            <a:ahLst/>
            <a:cxnLst/>
            <a:rect r="r" b="b" t="t" l="l"/>
            <a:pathLst>
              <a:path h="10906298" w="18288000">
                <a:moveTo>
                  <a:pt x="0" y="0"/>
                </a:moveTo>
                <a:lnTo>
                  <a:pt x="18288000" y="0"/>
                </a:lnTo>
                <a:lnTo>
                  <a:pt x="18288000" y="10906299"/>
                </a:lnTo>
                <a:lnTo>
                  <a:pt x="0" y="1090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36979"/>
            <a:ext cx="5876520" cy="7413041"/>
          </a:xfrm>
          <a:custGeom>
            <a:avLst/>
            <a:gdLst/>
            <a:ahLst/>
            <a:cxnLst/>
            <a:rect r="r" b="b" t="t" l="l"/>
            <a:pathLst>
              <a:path h="7413041" w="5876520">
                <a:moveTo>
                  <a:pt x="0" y="0"/>
                </a:moveTo>
                <a:lnTo>
                  <a:pt x="5876520" y="0"/>
                </a:lnTo>
                <a:lnTo>
                  <a:pt x="5876520" y="7413042"/>
                </a:lnTo>
                <a:lnTo>
                  <a:pt x="0" y="741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9226" y="3964728"/>
            <a:ext cx="8368079" cy="3742814"/>
          </a:xfrm>
          <a:custGeom>
            <a:avLst/>
            <a:gdLst/>
            <a:ahLst/>
            <a:cxnLst/>
            <a:rect r="r" b="b" t="t" l="l"/>
            <a:pathLst>
              <a:path h="3742814" w="8368079">
                <a:moveTo>
                  <a:pt x="0" y="0"/>
                </a:moveTo>
                <a:lnTo>
                  <a:pt x="8368079" y="0"/>
                </a:lnTo>
                <a:lnTo>
                  <a:pt x="8368079" y="3742814"/>
                </a:lnTo>
                <a:lnTo>
                  <a:pt x="0" y="3742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35665" y="3145089"/>
            <a:ext cx="7315200" cy="310896"/>
          </a:xfrm>
          <a:custGeom>
            <a:avLst/>
            <a:gdLst/>
            <a:ahLst/>
            <a:cxnLst/>
            <a:rect r="r" b="b" t="t" l="l"/>
            <a:pathLst>
              <a:path h="310896" w="7315200">
                <a:moveTo>
                  <a:pt x="0" y="0"/>
                </a:moveTo>
                <a:lnTo>
                  <a:pt x="7315200" y="0"/>
                </a:lnTo>
                <a:lnTo>
                  <a:pt x="7315200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1081" y="1868693"/>
            <a:ext cx="6124369" cy="1124657"/>
          </a:xfrm>
          <a:custGeom>
            <a:avLst/>
            <a:gdLst/>
            <a:ahLst/>
            <a:cxnLst/>
            <a:rect r="r" b="b" t="t" l="l"/>
            <a:pathLst>
              <a:path h="1124657" w="6124369">
                <a:moveTo>
                  <a:pt x="0" y="0"/>
                </a:moveTo>
                <a:lnTo>
                  <a:pt x="6124369" y="0"/>
                </a:lnTo>
                <a:lnTo>
                  <a:pt x="6124369" y="1124657"/>
                </a:lnTo>
                <a:lnTo>
                  <a:pt x="0" y="1124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07486" y="2011921"/>
            <a:ext cx="59715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MARKET OPPORTUNITY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3092" y="4740760"/>
            <a:ext cx="538034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"/>
              </a:rPr>
              <a:t>FlexiMed is not only for the people who are in need but also for professionals who are looking for either another source of income, or a hobby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20" r="0" b="-82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08276"/>
          </a:xfrm>
          <a:custGeom>
            <a:avLst/>
            <a:gdLst/>
            <a:ahLst/>
            <a:cxnLst/>
            <a:rect r="r" b="b" t="t" l="l"/>
            <a:pathLst>
              <a:path h="10108276" w="18288000">
                <a:moveTo>
                  <a:pt x="0" y="0"/>
                </a:moveTo>
                <a:lnTo>
                  <a:pt x="18288000" y="0"/>
                </a:lnTo>
                <a:lnTo>
                  <a:pt x="18288000" y="10108276"/>
                </a:lnTo>
                <a:lnTo>
                  <a:pt x="0" y="10108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6741" y="2144804"/>
            <a:ext cx="13354517" cy="5997392"/>
          </a:xfrm>
          <a:custGeom>
            <a:avLst/>
            <a:gdLst/>
            <a:ahLst/>
            <a:cxnLst/>
            <a:rect r="r" b="b" t="t" l="l"/>
            <a:pathLst>
              <a:path h="5997392" w="13354517">
                <a:moveTo>
                  <a:pt x="0" y="0"/>
                </a:moveTo>
                <a:lnTo>
                  <a:pt x="13354518" y="0"/>
                </a:lnTo>
                <a:lnTo>
                  <a:pt x="13354518" y="5997392"/>
                </a:lnTo>
                <a:lnTo>
                  <a:pt x="0" y="599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0346" y="3032064"/>
            <a:ext cx="573088" cy="573088"/>
          </a:xfrm>
          <a:custGeom>
            <a:avLst/>
            <a:gdLst/>
            <a:ahLst/>
            <a:cxnLst/>
            <a:rect r="r" b="b" t="t" l="l"/>
            <a:pathLst>
              <a:path h="573088" w="573088">
                <a:moveTo>
                  <a:pt x="0" y="0"/>
                </a:moveTo>
                <a:lnTo>
                  <a:pt x="573087" y="0"/>
                </a:lnTo>
                <a:lnTo>
                  <a:pt x="573087" y="573088"/>
                </a:lnTo>
                <a:lnTo>
                  <a:pt x="0" y="57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59910" y="801139"/>
            <a:ext cx="6124369" cy="1124657"/>
          </a:xfrm>
          <a:custGeom>
            <a:avLst/>
            <a:gdLst/>
            <a:ahLst/>
            <a:cxnLst/>
            <a:rect r="r" b="b" t="t" l="l"/>
            <a:pathLst>
              <a:path h="1124657" w="6124369">
                <a:moveTo>
                  <a:pt x="0" y="0"/>
                </a:moveTo>
                <a:lnTo>
                  <a:pt x="6124369" y="0"/>
                </a:lnTo>
                <a:lnTo>
                  <a:pt x="6124369" y="1124657"/>
                </a:lnTo>
                <a:lnTo>
                  <a:pt x="0" y="1124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0346" y="952500"/>
            <a:ext cx="752730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0499" y="4005838"/>
            <a:ext cx="535379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DFCFD"/>
                </a:solidFill>
                <a:latin typeface="Oswald"/>
              </a:rPr>
              <a:t>CLEAN AND INTUITIVE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8862" y="5050413"/>
            <a:ext cx="413682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DFCFD"/>
                </a:solidFill>
                <a:latin typeface="Oswald"/>
              </a:rPr>
              <a:t>ACCESSIBILITY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0499" y="2965389"/>
            <a:ext cx="334491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DFCFD"/>
                </a:solidFill>
                <a:latin typeface="Oswald"/>
              </a:rPr>
              <a:t>RESPONSIVE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8862" y="6094988"/>
            <a:ext cx="50702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DFCFD"/>
                </a:solidFill>
                <a:latin typeface="Oswald"/>
              </a:rPr>
              <a:t>SECURE PATIENT INFORMATION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80346" y="4072513"/>
            <a:ext cx="573088" cy="573088"/>
          </a:xfrm>
          <a:custGeom>
            <a:avLst/>
            <a:gdLst/>
            <a:ahLst/>
            <a:cxnLst/>
            <a:rect r="r" b="b" t="t" l="l"/>
            <a:pathLst>
              <a:path h="573088" w="573088">
                <a:moveTo>
                  <a:pt x="0" y="0"/>
                </a:moveTo>
                <a:lnTo>
                  <a:pt x="573087" y="0"/>
                </a:lnTo>
                <a:lnTo>
                  <a:pt x="573087" y="573087"/>
                </a:lnTo>
                <a:lnTo>
                  <a:pt x="0" y="573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80346" y="5112325"/>
            <a:ext cx="573088" cy="573088"/>
          </a:xfrm>
          <a:custGeom>
            <a:avLst/>
            <a:gdLst/>
            <a:ahLst/>
            <a:cxnLst/>
            <a:rect r="r" b="b" t="t" l="l"/>
            <a:pathLst>
              <a:path h="573088" w="573088">
                <a:moveTo>
                  <a:pt x="0" y="0"/>
                </a:moveTo>
                <a:lnTo>
                  <a:pt x="573087" y="0"/>
                </a:lnTo>
                <a:lnTo>
                  <a:pt x="573087" y="573088"/>
                </a:lnTo>
                <a:lnTo>
                  <a:pt x="0" y="57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80346" y="6152138"/>
            <a:ext cx="573088" cy="573088"/>
          </a:xfrm>
          <a:custGeom>
            <a:avLst/>
            <a:gdLst/>
            <a:ahLst/>
            <a:cxnLst/>
            <a:rect r="r" b="b" t="t" l="l"/>
            <a:pathLst>
              <a:path h="573088" w="573088">
                <a:moveTo>
                  <a:pt x="0" y="0"/>
                </a:moveTo>
                <a:lnTo>
                  <a:pt x="573087" y="0"/>
                </a:lnTo>
                <a:lnTo>
                  <a:pt x="573087" y="573087"/>
                </a:lnTo>
                <a:lnTo>
                  <a:pt x="0" y="573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20" r="0" b="-82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43989"/>
            <a:ext cx="18288000" cy="9543011"/>
          </a:xfrm>
          <a:custGeom>
            <a:avLst/>
            <a:gdLst/>
            <a:ahLst/>
            <a:cxnLst/>
            <a:rect r="r" b="b" t="t" l="l"/>
            <a:pathLst>
              <a:path h="9543011" w="18288000">
                <a:moveTo>
                  <a:pt x="0" y="0"/>
                </a:moveTo>
                <a:lnTo>
                  <a:pt x="18288000" y="0"/>
                </a:lnTo>
                <a:lnTo>
                  <a:pt x="18288000" y="9543011"/>
                </a:lnTo>
                <a:lnTo>
                  <a:pt x="0" y="954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7381" y="4176398"/>
            <a:ext cx="3513237" cy="4916745"/>
          </a:xfrm>
          <a:custGeom>
            <a:avLst/>
            <a:gdLst/>
            <a:ahLst/>
            <a:cxnLst/>
            <a:rect r="r" b="b" t="t" l="l"/>
            <a:pathLst>
              <a:path h="4916745" w="3513237">
                <a:moveTo>
                  <a:pt x="0" y="0"/>
                </a:moveTo>
                <a:lnTo>
                  <a:pt x="3513238" y="0"/>
                </a:lnTo>
                <a:lnTo>
                  <a:pt x="3513238" y="4916744"/>
                </a:lnTo>
                <a:lnTo>
                  <a:pt x="0" y="491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2358" y="4756503"/>
            <a:ext cx="3517482" cy="3756534"/>
          </a:xfrm>
          <a:custGeom>
            <a:avLst/>
            <a:gdLst/>
            <a:ahLst/>
            <a:cxnLst/>
            <a:rect r="r" b="b" t="t" l="l"/>
            <a:pathLst>
              <a:path h="3756534" w="3517482">
                <a:moveTo>
                  <a:pt x="0" y="0"/>
                </a:moveTo>
                <a:lnTo>
                  <a:pt x="3517482" y="0"/>
                </a:lnTo>
                <a:lnTo>
                  <a:pt x="3517482" y="3756534"/>
                </a:lnTo>
                <a:lnTo>
                  <a:pt x="0" y="3756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0" r="0" b="-8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7237" y="4756503"/>
            <a:ext cx="3573415" cy="3397993"/>
          </a:xfrm>
          <a:custGeom>
            <a:avLst/>
            <a:gdLst/>
            <a:ahLst/>
            <a:cxnLst/>
            <a:rect r="r" b="b" t="t" l="l"/>
            <a:pathLst>
              <a:path h="3397993" w="3573415">
                <a:moveTo>
                  <a:pt x="0" y="0"/>
                </a:moveTo>
                <a:lnTo>
                  <a:pt x="3573415" y="0"/>
                </a:lnTo>
                <a:lnTo>
                  <a:pt x="3573415" y="3397993"/>
                </a:lnTo>
                <a:lnTo>
                  <a:pt x="0" y="3397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2289" y="2228178"/>
            <a:ext cx="3757621" cy="1687513"/>
          </a:xfrm>
          <a:custGeom>
            <a:avLst/>
            <a:gdLst/>
            <a:ahLst/>
            <a:cxnLst/>
            <a:rect r="r" b="b" t="t" l="l"/>
            <a:pathLst>
              <a:path h="1687513" w="3757621">
                <a:moveTo>
                  <a:pt x="0" y="0"/>
                </a:moveTo>
                <a:lnTo>
                  <a:pt x="3757621" y="0"/>
                </a:lnTo>
                <a:lnTo>
                  <a:pt x="3757621" y="1687514"/>
                </a:lnTo>
                <a:lnTo>
                  <a:pt x="0" y="1687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73998" y="2228178"/>
            <a:ext cx="3757621" cy="1687513"/>
          </a:xfrm>
          <a:custGeom>
            <a:avLst/>
            <a:gdLst/>
            <a:ahLst/>
            <a:cxnLst/>
            <a:rect r="r" b="b" t="t" l="l"/>
            <a:pathLst>
              <a:path h="1687513" w="3757621">
                <a:moveTo>
                  <a:pt x="0" y="0"/>
                </a:moveTo>
                <a:lnTo>
                  <a:pt x="3757621" y="0"/>
                </a:lnTo>
                <a:lnTo>
                  <a:pt x="3757621" y="1687514"/>
                </a:lnTo>
                <a:lnTo>
                  <a:pt x="0" y="1687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53031" y="2228178"/>
            <a:ext cx="3757621" cy="1687513"/>
          </a:xfrm>
          <a:custGeom>
            <a:avLst/>
            <a:gdLst/>
            <a:ahLst/>
            <a:cxnLst/>
            <a:rect r="r" b="b" t="t" l="l"/>
            <a:pathLst>
              <a:path h="1687513" w="3757621">
                <a:moveTo>
                  <a:pt x="0" y="0"/>
                </a:moveTo>
                <a:lnTo>
                  <a:pt x="3757621" y="0"/>
                </a:lnTo>
                <a:lnTo>
                  <a:pt x="3757621" y="1687514"/>
                </a:lnTo>
                <a:lnTo>
                  <a:pt x="0" y="1687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59910" y="801139"/>
            <a:ext cx="6124369" cy="1124657"/>
          </a:xfrm>
          <a:custGeom>
            <a:avLst/>
            <a:gdLst/>
            <a:ahLst/>
            <a:cxnLst/>
            <a:rect r="r" b="b" t="t" l="l"/>
            <a:pathLst>
              <a:path h="1124657" w="6124369">
                <a:moveTo>
                  <a:pt x="0" y="0"/>
                </a:moveTo>
                <a:lnTo>
                  <a:pt x="6124369" y="0"/>
                </a:lnTo>
                <a:lnTo>
                  <a:pt x="6124369" y="1124657"/>
                </a:lnTo>
                <a:lnTo>
                  <a:pt x="0" y="11246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41637" y="944368"/>
            <a:ext cx="276091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AUDIENCES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6086" y="2776660"/>
            <a:ext cx="930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"/>
              </a:rPr>
              <a:t>Elderly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88026" y="2776660"/>
            <a:ext cx="31295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"/>
              </a:rPr>
              <a:t>Physically Disabled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2016" y="2509960"/>
            <a:ext cx="379965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"/>
              </a:rPr>
              <a:t>People who need Immediate Attention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1838441"/>
            <a:ext cx="18288000" cy="12834851"/>
          </a:xfrm>
          <a:custGeom>
            <a:avLst/>
            <a:gdLst/>
            <a:ahLst/>
            <a:cxnLst/>
            <a:rect r="r" b="b" t="t" l="l"/>
            <a:pathLst>
              <a:path h="12834851" w="18288000">
                <a:moveTo>
                  <a:pt x="18288000" y="0"/>
                </a:moveTo>
                <a:lnTo>
                  <a:pt x="0" y="0"/>
                </a:lnTo>
                <a:lnTo>
                  <a:pt x="0" y="12834851"/>
                </a:lnTo>
                <a:lnTo>
                  <a:pt x="18288000" y="12834851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0130" y="3154588"/>
            <a:ext cx="3023707" cy="6719348"/>
          </a:xfrm>
          <a:custGeom>
            <a:avLst/>
            <a:gdLst/>
            <a:ahLst/>
            <a:cxnLst/>
            <a:rect r="r" b="b" t="t" l="l"/>
            <a:pathLst>
              <a:path h="6719348" w="3023707">
                <a:moveTo>
                  <a:pt x="0" y="0"/>
                </a:moveTo>
                <a:lnTo>
                  <a:pt x="3023707" y="0"/>
                </a:lnTo>
                <a:lnTo>
                  <a:pt x="3023707" y="6719348"/>
                </a:lnTo>
                <a:lnTo>
                  <a:pt x="0" y="6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5266" y="3154588"/>
            <a:ext cx="3023707" cy="6719348"/>
          </a:xfrm>
          <a:custGeom>
            <a:avLst/>
            <a:gdLst/>
            <a:ahLst/>
            <a:cxnLst/>
            <a:rect r="r" b="b" t="t" l="l"/>
            <a:pathLst>
              <a:path h="6719348" w="3023707">
                <a:moveTo>
                  <a:pt x="0" y="0"/>
                </a:moveTo>
                <a:lnTo>
                  <a:pt x="3023707" y="0"/>
                </a:lnTo>
                <a:lnTo>
                  <a:pt x="3023707" y="6719348"/>
                </a:lnTo>
                <a:lnTo>
                  <a:pt x="0" y="6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8699" y="3154588"/>
            <a:ext cx="3023707" cy="6719348"/>
          </a:xfrm>
          <a:custGeom>
            <a:avLst/>
            <a:gdLst/>
            <a:ahLst/>
            <a:cxnLst/>
            <a:rect r="r" b="b" t="t" l="l"/>
            <a:pathLst>
              <a:path h="6719348" w="3023707">
                <a:moveTo>
                  <a:pt x="0" y="0"/>
                </a:moveTo>
                <a:lnTo>
                  <a:pt x="3023706" y="0"/>
                </a:lnTo>
                <a:lnTo>
                  <a:pt x="3023706" y="6719348"/>
                </a:lnTo>
                <a:lnTo>
                  <a:pt x="0" y="6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4414" y="3154588"/>
            <a:ext cx="3023707" cy="6719348"/>
          </a:xfrm>
          <a:custGeom>
            <a:avLst/>
            <a:gdLst/>
            <a:ahLst/>
            <a:cxnLst/>
            <a:rect r="r" b="b" t="t" l="l"/>
            <a:pathLst>
              <a:path h="6719348" w="3023707">
                <a:moveTo>
                  <a:pt x="0" y="0"/>
                </a:moveTo>
                <a:lnTo>
                  <a:pt x="3023707" y="0"/>
                </a:lnTo>
                <a:lnTo>
                  <a:pt x="3023707" y="6719348"/>
                </a:lnTo>
                <a:lnTo>
                  <a:pt x="0" y="6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687" y="2249793"/>
            <a:ext cx="3785193" cy="695099"/>
          </a:xfrm>
          <a:custGeom>
            <a:avLst/>
            <a:gdLst/>
            <a:ahLst/>
            <a:cxnLst/>
            <a:rect r="r" b="b" t="t" l="l"/>
            <a:pathLst>
              <a:path h="695099" w="3785193">
                <a:moveTo>
                  <a:pt x="0" y="0"/>
                </a:moveTo>
                <a:lnTo>
                  <a:pt x="3785193" y="0"/>
                </a:lnTo>
                <a:lnTo>
                  <a:pt x="3785193" y="695099"/>
                </a:lnTo>
                <a:lnTo>
                  <a:pt x="0" y="69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29551" y="2249793"/>
            <a:ext cx="3785193" cy="695099"/>
          </a:xfrm>
          <a:custGeom>
            <a:avLst/>
            <a:gdLst/>
            <a:ahLst/>
            <a:cxnLst/>
            <a:rect r="r" b="b" t="t" l="l"/>
            <a:pathLst>
              <a:path h="695099" w="3785193">
                <a:moveTo>
                  <a:pt x="0" y="0"/>
                </a:moveTo>
                <a:lnTo>
                  <a:pt x="3785194" y="0"/>
                </a:lnTo>
                <a:lnTo>
                  <a:pt x="3785194" y="695099"/>
                </a:lnTo>
                <a:lnTo>
                  <a:pt x="0" y="69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73836" y="2249793"/>
            <a:ext cx="3785193" cy="695099"/>
          </a:xfrm>
          <a:custGeom>
            <a:avLst/>
            <a:gdLst/>
            <a:ahLst/>
            <a:cxnLst/>
            <a:rect r="r" b="b" t="t" l="l"/>
            <a:pathLst>
              <a:path h="695099" w="3785193">
                <a:moveTo>
                  <a:pt x="0" y="0"/>
                </a:moveTo>
                <a:lnTo>
                  <a:pt x="3785193" y="0"/>
                </a:lnTo>
                <a:lnTo>
                  <a:pt x="3785193" y="695099"/>
                </a:lnTo>
                <a:lnTo>
                  <a:pt x="0" y="69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18120" y="2249793"/>
            <a:ext cx="3785193" cy="695099"/>
          </a:xfrm>
          <a:custGeom>
            <a:avLst/>
            <a:gdLst/>
            <a:ahLst/>
            <a:cxnLst/>
            <a:rect r="r" b="b" t="t" l="l"/>
            <a:pathLst>
              <a:path h="695099" w="3785193">
                <a:moveTo>
                  <a:pt x="0" y="0"/>
                </a:moveTo>
                <a:lnTo>
                  <a:pt x="3785193" y="0"/>
                </a:lnTo>
                <a:lnTo>
                  <a:pt x="3785193" y="695099"/>
                </a:lnTo>
                <a:lnTo>
                  <a:pt x="0" y="69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59910" y="801139"/>
            <a:ext cx="6124369" cy="1124657"/>
          </a:xfrm>
          <a:custGeom>
            <a:avLst/>
            <a:gdLst/>
            <a:ahLst/>
            <a:cxnLst/>
            <a:rect r="r" b="b" t="t" l="l"/>
            <a:pathLst>
              <a:path h="1124657" w="6124369">
                <a:moveTo>
                  <a:pt x="0" y="0"/>
                </a:moveTo>
                <a:lnTo>
                  <a:pt x="6124369" y="0"/>
                </a:lnTo>
                <a:lnTo>
                  <a:pt x="6124369" y="1124657"/>
                </a:lnTo>
                <a:lnTo>
                  <a:pt x="0" y="1124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47708" y="2302067"/>
            <a:ext cx="1748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 Bold"/>
              </a:rPr>
              <a:t>Home 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5168" y="2302067"/>
            <a:ext cx="17042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 Bold"/>
              </a:rPr>
              <a:t>Login 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4357" y="2302067"/>
            <a:ext cx="27241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 Bold"/>
              </a:rPr>
              <a:t>Available Doctors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69564" y="2302067"/>
            <a:ext cx="24823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20052"/>
                </a:solidFill>
                <a:latin typeface="Oswald Bold"/>
              </a:rPr>
              <a:t>Information Tab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9209" y="944368"/>
            <a:ext cx="33295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FLEXIMED APP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20" r="0" b="-82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9412"/>
            <a:ext cx="21960562" cy="7466591"/>
          </a:xfrm>
          <a:custGeom>
            <a:avLst/>
            <a:gdLst/>
            <a:ahLst/>
            <a:cxnLst/>
            <a:rect r="r" b="b" t="t" l="l"/>
            <a:pathLst>
              <a:path h="7466591" w="21960562">
                <a:moveTo>
                  <a:pt x="0" y="0"/>
                </a:moveTo>
                <a:lnTo>
                  <a:pt x="21960562" y="0"/>
                </a:lnTo>
                <a:lnTo>
                  <a:pt x="21960562" y="7466591"/>
                </a:lnTo>
                <a:lnTo>
                  <a:pt x="0" y="746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375087" cy="1170698"/>
          </a:xfrm>
          <a:custGeom>
            <a:avLst/>
            <a:gdLst/>
            <a:ahLst/>
            <a:cxnLst/>
            <a:rect r="r" b="b" t="t" l="l"/>
            <a:pathLst>
              <a:path h="1170698" w="6375087">
                <a:moveTo>
                  <a:pt x="0" y="0"/>
                </a:moveTo>
                <a:lnTo>
                  <a:pt x="6375087" y="0"/>
                </a:lnTo>
                <a:lnTo>
                  <a:pt x="6375087" y="1170698"/>
                </a:lnTo>
                <a:lnTo>
                  <a:pt x="0" y="117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894" y="3077659"/>
            <a:ext cx="9107592" cy="4090137"/>
          </a:xfrm>
          <a:custGeom>
            <a:avLst/>
            <a:gdLst/>
            <a:ahLst/>
            <a:cxnLst/>
            <a:rect r="r" b="b" t="t" l="l"/>
            <a:pathLst>
              <a:path h="4090137" w="9107592">
                <a:moveTo>
                  <a:pt x="0" y="0"/>
                </a:moveTo>
                <a:lnTo>
                  <a:pt x="9107592" y="0"/>
                </a:lnTo>
                <a:lnTo>
                  <a:pt x="9107592" y="4090137"/>
                </a:lnTo>
                <a:lnTo>
                  <a:pt x="0" y="4090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2548484"/>
            <a:ext cx="8147106" cy="22019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2248359">
            <a:off x="6220965" y="245138"/>
            <a:ext cx="2365644" cy="11063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0464" y="1194949"/>
            <a:ext cx="59715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20052"/>
                </a:solidFill>
                <a:latin typeface="Oswald Bold"/>
              </a:rPr>
              <a:t>COMPETITIVE LANDSCAPE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2689" y="3573463"/>
            <a:ext cx="8336002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swald"/>
              </a:rPr>
              <a:t>While FlexiMed is not the first healthcare app, there’s not a lot of apps that benefits not only to the patients, but also to the professionals. FlexiMed is also user-friendly, straightforward, and easy to use.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63303" y="134962"/>
            <a:ext cx="1791994" cy="1364304"/>
          </a:xfrm>
          <a:custGeom>
            <a:avLst/>
            <a:gdLst/>
            <a:ahLst/>
            <a:cxnLst/>
            <a:rect r="r" b="b" t="t" l="l"/>
            <a:pathLst>
              <a:path h="1364304" w="1791994">
                <a:moveTo>
                  <a:pt x="0" y="0"/>
                </a:moveTo>
                <a:lnTo>
                  <a:pt x="1791994" y="0"/>
                </a:lnTo>
                <a:lnTo>
                  <a:pt x="1791994" y="1364304"/>
                </a:lnTo>
                <a:lnTo>
                  <a:pt x="0" y="136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20" r="0" b="-82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50176" y="1271149"/>
            <a:ext cx="8367802" cy="8124375"/>
          </a:xfrm>
          <a:custGeom>
            <a:avLst/>
            <a:gdLst/>
            <a:ahLst/>
            <a:cxnLst/>
            <a:rect r="r" b="b" t="t" l="l"/>
            <a:pathLst>
              <a:path h="8124375" w="8367802">
                <a:moveTo>
                  <a:pt x="0" y="0"/>
                </a:moveTo>
                <a:lnTo>
                  <a:pt x="8367801" y="0"/>
                </a:lnTo>
                <a:lnTo>
                  <a:pt x="8367801" y="8124375"/>
                </a:lnTo>
                <a:lnTo>
                  <a:pt x="0" y="8124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DAGA6B_p_9s</dc:identifier>
  <dcterms:modified xsi:type="dcterms:W3CDTF">2011-08-01T06:04:30Z</dcterms:modified>
  <cp:revision>1</cp:revision>
  <dc:title>Group App assessment: health app</dc:title>
</cp:coreProperties>
</file>